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06C36-CE9A-4764-87B4-D3B78F75DD3F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D3D1-ADCE-4D41-85D3-98D7BC05BF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5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D3D1-ADCE-4D41-85D3-98D7BC05BF1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49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62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3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05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103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50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08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70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31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00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772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44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DE486-2AC0-4F12-B42D-B5100C9AD231}" type="datetimeFigureOut">
              <a:rPr lang="pl-PL" smtClean="0"/>
              <a:t>16.04.2021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2C7E0-1CB8-403C-9C6C-3E778B4179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83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13" y="1"/>
            <a:ext cx="9733313" cy="6858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74"/>
            <a:ext cx="12195335" cy="6856126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4687313" y="2179004"/>
            <a:ext cx="64539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Ja już się spisałem/</a:t>
            </a:r>
            <a:r>
              <a:rPr lang="pl-PL" sz="4000" dirty="0" err="1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am</a:t>
            </a:r>
            <a:r>
              <a:rPr lang="pl-PL" sz="4000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 przez Internet!</a:t>
            </a:r>
          </a:p>
          <a:p>
            <a:r>
              <a:rPr lang="pl-PL" sz="4000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Teraz Twoja kolej!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7792303" y="5073895"/>
            <a:ext cx="3494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Spisz się przez Internet!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101103" y="6477703"/>
            <a:ext cx="283276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/>
              <a:t>Miejsce na zdjęcie</a:t>
            </a:r>
          </a:p>
          <a:p>
            <a:r>
              <a:rPr lang="pl-PL" sz="2800" dirty="0"/>
              <a:t>Wstaw obraz -&gt; </a:t>
            </a:r>
          </a:p>
          <a:p>
            <a:r>
              <a:rPr lang="pl-PL" sz="2800" dirty="0"/>
              <a:t>Przesuń na spód </a:t>
            </a:r>
          </a:p>
        </p:txBody>
      </p:sp>
      <p:cxnSp>
        <p:nvCxnSpPr>
          <p:cNvPr id="16" name="Łącznik prosty ze strzałką 15"/>
          <p:cNvCxnSpPr/>
          <p:nvPr/>
        </p:nvCxnSpPr>
        <p:spPr>
          <a:xfrm flipV="1">
            <a:off x="1044456" y="6146907"/>
            <a:ext cx="761786" cy="1023293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/>
          <p:cNvSpPr txBox="1"/>
          <p:nvPr/>
        </p:nvSpPr>
        <p:spPr>
          <a:xfrm>
            <a:off x="4764505" y="4272780"/>
            <a:ext cx="3272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Imię i Nazwisko</a:t>
            </a:r>
          </a:p>
          <a:p>
            <a:r>
              <a:rPr lang="pl-PL" dirty="0">
                <a:solidFill>
                  <a:schemeClr val="bg1"/>
                </a:solidFill>
                <a:latin typeface="Fira Sans" panose="020B0503050000020004" pitchFamily="34" charset="0"/>
                <a:ea typeface="Fira Sans" panose="020B0503050000020004" pitchFamily="34" charset="0"/>
              </a:rPr>
              <a:t>Funkcja (opcjonalnie)</a:t>
            </a:r>
          </a:p>
        </p:txBody>
      </p:sp>
    </p:spTree>
    <p:extLst>
      <p:ext uri="{BB962C8B-B14F-4D97-AF65-F5344CB8AC3E}">
        <p14:creationId xmlns:p14="http://schemas.microsoft.com/office/powerpoint/2010/main" val="329249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</Words>
  <Application>Microsoft Office PowerPoint</Application>
  <PresentationFormat>Panoramiczny</PresentationFormat>
  <Paragraphs>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Fira Sans</vt:lpstr>
      <vt:lpstr>Motyw pakietu Office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Leśniarek Edyta</dc:creator>
  <cp:lastModifiedBy>maslinskai</cp:lastModifiedBy>
  <cp:revision>9</cp:revision>
  <dcterms:created xsi:type="dcterms:W3CDTF">2021-04-08T12:23:19Z</dcterms:created>
  <dcterms:modified xsi:type="dcterms:W3CDTF">2021-04-16T07:00:33Z</dcterms:modified>
</cp:coreProperties>
</file>